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9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Late Night Tea Gathering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By Liiban Nur and Timothy Gulabsing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100" y="1188924"/>
            <a:ext cx="1478650" cy="13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7073400" y="1814850"/>
            <a:ext cx="75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LNTG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398" y="675400"/>
            <a:ext cx="2258750" cy="2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Note to Future Programmers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Try to get a good start on your program to set the pace for the rest of the project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Put focus into making the program more scaleable for the future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Try not to spend too much time on one portion of the program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650" y="2822525"/>
            <a:ext cx="1523459" cy="23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Questions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352" y="1065375"/>
            <a:ext cx="2296499" cy="301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0" y="646150"/>
            <a:ext cx="2652281" cy="37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 End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3138" l="0" r="0" t="0"/>
          <a:stretch/>
        </p:blipFill>
        <p:spPr>
          <a:xfrm>
            <a:off x="4879425" y="299375"/>
            <a:ext cx="3388500" cy="44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Project Specs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This game was supposed to be a 2D Hack and Slash game with RPG elements such as leveling and stats.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450" y="3187400"/>
            <a:ext cx="2129100" cy="161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Release Schedule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1.0.0 Load in Basic Environments and Central Character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1.2.0 Implement Movement Controls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1.3.0 Implement Movement animation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1.3.5 Implement Jump controls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1.4.0 Add Jump Animations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1.4.5 Add Environmental Hit Detection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1.5.0 Implement Attack Controls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1.5.5 Implement Attack Animations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1.6.0 Load in Enemies and Add Enemies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1.6.1 Add Enemy Movement Patterns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1.6.2 Add Enemy Collision Detection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1.6.3 Add Enemy Animation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1.6.4 Add Enemy Attack Patterns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1.7.0 Add HUD (Health, Level, EXP Bar Etc.)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1.7.5 Add Sound Effects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1.8.0 Add Environmental Hazards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1.9.0 Add More Detailed Environments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2.0.0 Add additional levels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2.1.0 Finishing Touches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674" y="3357899"/>
            <a:ext cx="1907374" cy="14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LET’S RUN IT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674" y="3053024"/>
            <a:ext cx="3450351" cy="19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Bugs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Hit Detection Glitches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Second enemy doesn’t take damage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Unable to jump when the enemy is making contact with the player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Health and Mana drain too quickly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850" y="2814175"/>
            <a:ext cx="3553700" cy="21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Object Overview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Main.java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Framain.java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PanBoard.java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Sprite.java 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Background.java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24" y="2861725"/>
            <a:ext cx="6067775" cy="17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Challenges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Getting the background to scroll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Addi</a:t>
            </a:r>
            <a:r>
              <a:rPr lang="en-GB"/>
              <a:t>ng in the Animations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Getting the player to jump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Death Screen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700" y="3042750"/>
            <a:ext cx="2571749" cy="17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Advanced Data Structure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More functional Sprite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sprPlayer = new Sprite(sPSprite, 350, 380, 64, 64, true);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GetRect, Mana, Health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775" y="2602750"/>
            <a:ext cx="3819073" cy="221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Biggest Frustrations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Background Scrolling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Animations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Death Animation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374" y="2839399"/>
            <a:ext cx="3095699" cy="20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